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32" r:id="rId1"/>
  </p:sldMasterIdLst>
  <p:sldIdLst>
    <p:sldId id="256" r:id="rId2"/>
    <p:sldId id="289" r:id="rId3"/>
    <p:sldId id="287" r:id="rId4"/>
    <p:sldId id="284" r:id="rId5"/>
    <p:sldId id="285" r:id="rId6"/>
    <p:sldId id="294" r:id="rId7"/>
    <p:sldId id="286" r:id="rId8"/>
    <p:sldId id="257" r:id="rId9"/>
    <p:sldId id="259" r:id="rId10"/>
    <p:sldId id="261" r:id="rId11"/>
    <p:sldId id="264" r:id="rId12"/>
    <p:sldId id="265" r:id="rId13"/>
    <p:sldId id="293" r:id="rId14"/>
    <p:sldId id="266" r:id="rId15"/>
    <p:sldId id="268" r:id="rId16"/>
    <p:sldId id="269" r:id="rId17"/>
    <p:sldId id="270" r:id="rId18"/>
    <p:sldId id="271" r:id="rId19"/>
    <p:sldId id="276" r:id="rId20"/>
    <p:sldId id="272" r:id="rId21"/>
    <p:sldId id="275" r:id="rId22"/>
    <p:sldId id="273" r:id="rId23"/>
    <p:sldId id="274" r:id="rId24"/>
    <p:sldId id="277" r:id="rId25"/>
    <p:sldId id="278" r:id="rId26"/>
    <p:sldId id="279" r:id="rId27"/>
    <p:sldId id="280" r:id="rId28"/>
    <p:sldId id="281" r:id="rId29"/>
    <p:sldId id="282" r:id="rId30"/>
    <p:sldId id="290" r:id="rId31"/>
    <p:sldId id="292" r:id="rId32"/>
    <p:sldId id="291" r:id="rId3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F7A2BDCF-0A88-4BE5-8A2E-D5FF5A29D79B}" type="datetimeFigureOut">
              <a:rPr lang="en-US" smtClean="0"/>
              <a:t>6/21/2022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08B3EE5D-5933-4088-8C4C-A963D83CB0D4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24156814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A2BDCF-0A88-4BE5-8A2E-D5FF5A29D79B}" type="datetimeFigureOut">
              <a:rPr lang="en-US" smtClean="0"/>
              <a:t>6/21/2022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B3EE5D-5933-4088-8C4C-A963D83CB0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5574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A2BDCF-0A88-4BE5-8A2E-D5FF5A29D79B}" type="datetimeFigureOut">
              <a:rPr lang="en-US" smtClean="0"/>
              <a:t>6/21/2022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B3EE5D-5933-4088-8C4C-A963D83CB0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0821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A2BDCF-0A88-4BE5-8A2E-D5FF5A29D79B}" type="datetimeFigureOut">
              <a:rPr lang="en-US" smtClean="0"/>
              <a:t>6/21/2022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B3EE5D-5933-4088-8C4C-A963D83CB0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3137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7A2BDCF-0A88-4BE5-8A2E-D5FF5A29D79B}" type="datetimeFigureOut">
              <a:rPr lang="en-US" smtClean="0"/>
              <a:t>6/21/2022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8B3EE5D-5933-4088-8C4C-A963D83CB0D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18006963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A2BDCF-0A88-4BE5-8A2E-D5FF5A29D79B}" type="datetimeFigureOut">
              <a:rPr lang="en-US" smtClean="0"/>
              <a:t>6/21/2022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B3EE5D-5933-4088-8C4C-A963D83CB0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14774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A2BDCF-0A88-4BE5-8A2E-D5FF5A29D79B}" type="datetimeFigureOut">
              <a:rPr lang="en-US" smtClean="0"/>
              <a:t>6/21/2022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B3EE5D-5933-4088-8C4C-A963D83CB0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0606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A2BDCF-0A88-4BE5-8A2E-D5FF5A29D79B}" type="datetimeFigureOut">
              <a:rPr lang="en-US" smtClean="0"/>
              <a:t>6/21/2022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B3EE5D-5933-4088-8C4C-A963D83CB0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834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A2BDCF-0A88-4BE5-8A2E-D5FF5A29D79B}" type="datetimeFigureOut">
              <a:rPr lang="en-US" smtClean="0"/>
              <a:t>6/21/2022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B3EE5D-5933-4088-8C4C-A963D83CB0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0062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7A2BDCF-0A88-4BE5-8A2E-D5FF5A29D79B}" type="datetimeFigureOut">
              <a:rPr lang="en-US" smtClean="0"/>
              <a:t>6/21/2022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8B3EE5D-5933-4088-8C4C-A963D83CB0D4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78008426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7A2BDCF-0A88-4BE5-8A2E-D5FF5A29D79B}" type="datetimeFigureOut">
              <a:rPr lang="en-US" smtClean="0"/>
              <a:t>6/21/2022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8B3EE5D-5933-4088-8C4C-A963D83CB0D4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8624133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F7A2BDCF-0A88-4BE5-8A2E-D5FF5A29D79B}" type="datetimeFigureOut">
              <a:rPr lang="en-US" smtClean="0"/>
              <a:t>6/21/2022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08B3EE5D-5933-4088-8C4C-A963D83CB0D4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657072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3" r:id="rId1"/>
    <p:sldLayoutId id="2147483934" r:id="rId2"/>
    <p:sldLayoutId id="2147483935" r:id="rId3"/>
    <p:sldLayoutId id="2147483936" r:id="rId4"/>
    <p:sldLayoutId id="2147483937" r:id="rId5"/>
    <p:sldLayoutId id="2147483938" r:id="rId6"/>
    <p:sldLayoutId id="2147483939" r:id="rId7"/>
    <p:sldLayoutId id="2147483940" r:id="rId8"/>
    <p:sldLayoutId id="2147483941" r:id="rId9"/>
    <p:sldLayoutId id="2147483942" r:id="rId10"/>
    <p:sldLayoutId id="2147483943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45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7BE36C-75D8-46A7-8452-ED5387FC58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Linear Regression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1B63168-998C-4C3B-ADDA-D3C8B7EE2DE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Machine Learning Algorithm</a:t>
            </a:r>
          </a:p>
        </p:txBody>
      </p:sp>
    </p:spTree>
    <p:extLst>
      <p:ext uri="{BB962C8B-B14F-4D97-AF65-F5344CB8AC3E}">
        <p14:creationId xmlns:p14="http://schemas.microsoft.com/office/powerpoint/2010/main" val="37622741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A1ACAAB-0710-492D-B2D9-B15A80D7F9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00" y="771525"/>
            <a:ext cx="5822357" cy="45672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55A710B-0188-401F-BB70-46730C45EC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4294" y="771525"/>
            <a:ext cx="5467706" cy="4567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663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1752EB2-A375-4D68-BF09-1370C59CA8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9383" y="909637"/>
            <a:ext cx="6534150" cy="50387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E3DB4F5-4BE9-41EC-91B3-9867E8A752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9578" y="4572343"/>
            <a:ext cx="1885950" cy="3905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38A4086-05E3-40BA-90B6-41912F2DD6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7055" y="2789892"/>
            <a:ext cx="1600200" cy="5429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60C44A5-87DE-454D-B64B-7423C906C4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4946" y="2475567"/>
            <a:ext cx="1343025" cy="314325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498D479-7E9C-47CF-B3A4-97691911E7C7}"/>
              </a:ext>
            </a:extLst>
          </p:cNvPr>
          <p:cNvCxnSpPr>
            <a:endCxn id="7" idx="0"/>
          </p:cNvCxnSpPr>
          <p:nvPr/>
        </p:nvCxnSpPr>
        <p:spPr>
          <a:xfrm>
            <a:off x="7557155" y="2789892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AF1462C-6C47-4CCA-88A1-7873E4EDE0A5}"/>
              </a:ext>
            </a:extLst>
          </p:cNvPr>
          <p:cNvGrpSpPr/>
          <p:nvPr/>
        </p:nvGrpSpPr>
        <p:grpSpPr>
          <a:xfrm>
            <a:off x="5347355" y="3261674"/>
            <a:ext cx="1409700" cy="668665"/>
            <a:chOff x="5347355" y="3261674"/>
            <a:chExt cx="1409700" cy="668665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406E454-C987-44EF-8248-2C61FA5C5A5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347355" y="3720789"/>
              <a:ext cx="1409700" cy="209550"/>
            </a:xfrm>
            <a:prstGeom prst="rect">
              <a:avLst/>
            </a:prstGeom>
          </p:spPr>
        </p:pic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4245ED58-C774-44E7-A789-3A889066EF2D}"/>
                </a:ext>
              </a:extLst>
            </p:cNvPr>
            <p:cNvCxnSpPr/>
            <p:nvPr/>
          </p:nvCxnSpPr>
          <p:spPr>
            <a:xfrm>
              <a:off x="5957740" y="3261674"/>
              <a:ext cx="0" cy="38649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BF63492-ECF1-4895-9B64-05103D78BC10}"/>
              </a:ext>
            </a:extLst>
          </p:cNvPr>
          <p:cNvCxnSpPr/>
          <p:nvPr/>
        </p:nvCxnSpPr>
        <p:spPr>
          <a:xfrm>
            <a:off x="4138367" y="4402318"/>
            <a:ext cx="197963" cy="170025"/>
          </a:xfrm>
          <a:prstGeom prst="straightConnector1">
            <a:avLst/>
          </a:prstGeom>
          <a:ln w="127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20027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612F8E5-6436-4D64-849B-891828F512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088" y="1509711"/>
            <a:ext cx="5100638" cy="433863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FB16778-8278-465B-8640-90DE81EDD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26F7C47-E928-4F09-BD69-D8EDB84F4F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5062" y="1500188"/>
            <a:ext cx="5429250" cy="4348162"/>
          </a:xfrm>
          <a:prstGeom prst="rect">
            <a:avLst/>
          </a:prstGeom>
        </p:spPr>
      </p:pic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F21EDF63-CB0D-463D-80A9-EC323F1DA5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9267825" y="3114675"/>
            <a:ext cx="1981200" cy="78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766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3D3AF4-A472-4A7E-83B9-A77843E64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7010" y="2686050"/>
            <a:ext cx="9601200" cy="1485900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0070C0"/>
                </a:solidFill>
                <a:latin typeface="Bodoni MT" panose="02070603080606020203" pitchFamily="18" charset="0"/>
              </a:rPr>
              <a:t>Understanding Linear Regression Algorithm</a:t>
            </a:r>
          </a:p>
        </p:txBody>
      </p:sp>
    </p:spTree>
    <p:extLst>
      <p:ext uri="{BB962C8B-B14F-4D97-AF65-F5344CB8AC3E}">
        <p14:creationId xmlns:p14="http://schemas.microsoft.com/office/powerpoint/2010/main" val="16098725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B8A50-1CDE-43B3-8814-A9B3950F95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67B856-1B33-49E2-BED7-B71D4FAA29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5FC353-185A-40AF-9A78-B4F8B2089C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1300" y="933450"/>
            <a:ext cx="6629400" cy="499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5708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C0F17F6-203C-4A31-8D5A-6B6F1CC096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5475" y="657225"/>
            <a:ext cx="8401050" cy="55435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330A4F9-2AA1-4A9C-A04B-313E9201E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2A83E2-C65F-447B-8FEE-6BBCF1D355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67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F891793-6C8C-47F0-BBBE-2AC2FE77A7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951" y="1535907"/>
            <a:ext cx="5353050" cy="40624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D762177-639F-4A55-B2CA-0B49AE82CA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6025" y="1535907"/>
            <a:ext cx="5902795" cy="4062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15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8E4D74C-27E5-4B55-8029-FE98928F2F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0675" y="733425"/>
            <a:ext cx="9010650" cy="53911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3B54451-1CD6-44EB-9393-8B52C18E7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C7032D-485A-471A-B214-BE5B65291E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682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3CAF00-B820-4729-BA88-B2567F1E78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0A0290-4344-449D-BE66-B8124FE3AF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1A7A57-34FA-4970-AC2D-4909B9D892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6850" y="776287"/>
            <a:ext cx="9258300" cy="530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9039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ACFCF8F-A7B7-40BC-83FE-4F5C4D4E09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725" y="800100"/>
            <a:ext cx="10496550" cy="5257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CFEF9BA-D5A6-4943-93B2-E1C5FF54C9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FB350A-CC1B-432F-A688-0E950CAFF5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2216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1341F0-782A-49CD-8432-4074662D3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 and Addressing these agendas..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0F5D72B-2E25-4DED-A0FB-DE9CAD7D0A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20866" y="1809103"/>
            <a:ext cx="5543739" cy="3455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533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03B94B2-98D8-4D88-BFDA-EA5756AEF8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850" y="681037"/>
            <a:ext cx="10782300" cy="54959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1C4EB9C-DCEB-411F-9878-D4D61F8F2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F81554-153F-4493-86C0-00596AB039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5830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57B3CF-562E-4412-BA48-008A08FF2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8F3BA4-3513-4CE1-9E27-F9A27516C9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5A433D-C5D7-4AB8-B53D-65F3A71270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625" y="733425"/>
            <a:ext cx="10572750" cy="539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7654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AEEBB30-876D-40A8-91C6-F007D78D77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3037" y="890587"/>
            <a:ext cx="9305925" cy="50768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9490910-9CA0-45FA-BF8E-E07C3C71A5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ACB636-1B74-44D6-B587-77828422CD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2317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F625833-FE69-41BA-AA24-CBECCCB8C7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775" y="847725"/>
            <a:ext cx="5734050" cy="5143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1B2EB9F-D8EB-4A5E-BA1E-180BC2BB58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1800" y="857250"/>
            <a:ext cx="5410200" cy="512445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69C91E-ACA4-484E-AFD4-2AB1B386E3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68347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7D203B-E7E2-4D30-91DC-02A53AEC6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Screen Recording 3">
            <a:hlinkClick r:id="" action="ppaction://media"/>
            <a:extLst>
              <a:ext uri="{FF2B5EF4-FFF2-40B4-BE49-F238E27FC236}">
                <a16:creationId xmlns:a16="http://schemas.microsoft.com/office/drawing/2014/main" id="{99CF9D88-949D-417C-8937-0745867E8BFB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71600" y="879763"/>
            <a:ext cx="10417656" cy="5098473"/>
          </a:xfrm>
        </p:spPr>
      </p:pic>
    </p:spTree>
    <p:extLst>
      <p:ext uri="{BB962C8B-B14F-4D97-AF65-F5344CB8AC3E}">
        <p14:creationId xmlns:p14="http://schemas.microsoft.com/office/powerpoint/2010/main" val="3513356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35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F83C01-9BA7-4F8A-B942-BF97CA2BA1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the goodness of Fit..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D78B4F3-3064-48C3-92A6-87B0F30EDE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43050" y="2747962"/>
            <a:ext cx="9258300" cy="265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0565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3A9FE41-8A2F-4539-ADBA-3CEB07A0D7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5425" y="923925"/>
            <a:ext cx="9201150" cy="50101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578117B-FDAC-472A-B514-8D1416CC28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86B77A-BC32-4909-89E6-CC98C748EB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9685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079CD09-1DA8-4CD6-BCCD-3AD593F4DD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9700" y="1014412"/>
            <a:ext cx="9201150" cy="4829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3913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04CC0B6-B469-47E9-AA9C-BC1EBB0662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150" y="1042987"/>
            <a:ext cx="9791700" cy="47720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CDB9994-5E6B-439D-BC84-CDC9302E8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48774B-86D4-4963-A660-03FDADDFF5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1979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6C97B7C-7CE5-4081-B73E-4ADB486F83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8194" y="810039"/>
            <a:ext cx="6648450" cy="509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8281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46E08BF-157F-489C-A5ED-82EDA8DEC7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800" y="600075"/>
            <a:ext cx="3962400" cy="2657475"/>
          </a:xfrm>
          <a:prstGeom prst="rect">
            <a:avLst/>
          </a:prstGeom>
        </p:spPr>
      </p:pic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912A4CF-EBAC-407D-B6C7-300D514A98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038475" y="3429000"/>
            <a:ext cx="6115050" cy="221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209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3832B7-E322-4D5A-8EEB-D5E5958CDE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2197" y="97238"/>
            <a:ext cx="9601200" cy="1485900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solidFill>
                  <a:srgbClr val="0070C0"/>
                </a:solidFill>
              </a:rPr>
              <a:t>Significance of R-squared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FEAC894-7E25-40D9-ADCB-A9BC98A4B1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64884" y="737586"/>
            <a:ext cx="4824475" cy="26958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4FDED98-0C9B-410F-AFD6-8CBE114E96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234" y="3511119"/>
            <a:ext cx="5103952" cy="32496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1620DEF-3DC4-4C6B-86EC-C17599C8BB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6234" y="737586"/>
            <a:ext cx="5103952" cy="27735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8892215-0EC0-4198-B1B4-A59F674410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64884" y="3360614"/>
            <a:ext cx="4824475" cy="3400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361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034EA0-39E8-42FC-9DDB-64C9615DFC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View- for better visualization</a:t>
            </a:r>
          </a:p>
        </p:txBody>
      </p:sp>
      <p:pic>
        <p:nvPicPr>
          <p:cNvPr id="4" name="Screen Recording 3">
            <a:hlinkClick r:id="" action="ppaction://media"/>
            <a:extLst>
              <a:ext uri="{FF2B5EF4-FFF2-40B4-BE49-F238E27FC236}">
                <a16:creationId xmlns:a16="http://schemas.microsoft.com/office/drawing/2014/main" id="{77E20B4A-56B6-44D5-9A71-531E606782A9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814220" y="1815482"/>
            <a:ext cx="7075503" cy="4469907"/>
          </a:xfrm>
        </p:spPr>
      </p:pic>
    </p:spTree>
    <p:extLst>
      <p:ext uri="{BB962C8B-B14F-4D97-AF65-F5344CB8AC3E}">
        <p14:creationId xmlns:p14="http://schemas.microsoft.com/office/powerpoint/2010/main" val="2892010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20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D8E91E-2A1C-4BF0-ADA7-3820C08307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Are Low R-squared Values always bad?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7A069F5-53F1-46CA-9816-2E511A4F9F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62562" y="2519409"/>
            <a:ext cx="1666875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86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5" presetClass="emph" presetSubtype="0" grpId="2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13" dur="indefinite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2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A3F4B40-1F9F-44EE-8624-EE1BD19828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6649" y="547687"/>
            <a:ext cx="3638550" cy="29813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FE726DC-CF56-49B4-A2C8-83DF12CA2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159DFD5-39F5-4258-974D-5318E7C509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214686" y="3814762"/>
            <a:ext cx="4562475" cy="208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048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F6DEC02-C19F-440B-B0C5-91B8F1F93F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685800"/>
            <a:ext cx="10463893" cy="48831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1D30EFB-F54B-485A-8D22-8854238B9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8551EF-F71C-4B82-81CC-D4468B600C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01191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9D7F64A-3246-42C7-8B3B-42666A1104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9687" y="1209675"/>
            <a:ext cx="9572625" cy="44386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34F8007-871D-47F9-9B76-302FC9FA49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ACFA6F8-9124-448A-996B-6A869D9F26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6304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CA52F85-4E5B-4955-A7DC-49FA85E305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685800"/>
            <a:ext cx="9753600" cy="45815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917114A-67DF-4C28-A67D-175B63E81F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64848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94CDB4-D5AD-4A2A-8D29-FA95C3F60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Positive and negative relationship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BE10AE-36E3-4CFB-9729-96A0409ADB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657350"/>
            <a:ext cx="4943475" cy="417195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080709B-DADB-4F18-89D4-FDE884CA3D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528757" y="1657350"/>
            <a:ext cx="4870171" cy="417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267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25D4FE2-827F-463D-83C8-03FDE8FAA3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137" y="640009"/>
            <a:ext cx="5157787" cy="434156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8742C5C-70C1-457D-92FD-44080F69039A}"/>
              </a:ext>
            </a:extLst>
          </p:cNvPr>
          <p:cNvSpPr txBox="1"/>
          <p:nvPr/>
        </p:nvSpPr>
        <p:spPr>
          <a:xfrm>
            <a:off x="3533476" y="1352473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Lines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629122-E737-4021-ABF8-934F4000C3D1}"/>
              </a:ext>
            </a:extLst>
          </p:cNvPr>
          <p:cNvSpPr txBox="1"/>
          <p:nvPr/>
        </p:nvSpPr>
        <p:spPr>
          <a:xfrm>
            <a:off x="4164830" y="1352473"/>
            <a:ext cx="1931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Linear Regression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1D5CA07-51D4-4DC7-8FE3-261D80370B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5075" y="656131"/>
            <a:ext cx="5362575" cy="435768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A2B4A61-0DE3-407A-A62C-FA158B17AF89}"/>
              </a:ext>
            </a:extLst>
          </p:cNvPr>
          <p:cNvSpPr txBox="1"/>
          <p:nvPr/>
        </p:nvSpPr>
        <p:spPr>
          <a:xfrm>
            <a:off x="8422691" y="1213973"/>
            <a:ext cx="36931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Regression Lines- Least Square method</a:t>
            </a:r>
          </a:p>
        </p:txBody>
      </p:sp>
    </p:spTree>
    <p:extLst>
      <p:ext uri="{BB962C8B-B14F-4D97-AF65-F5344CB8AC3E}">
        <p14:creationId xmlns:p14="http://schemas.microsoft.com/office/powerpoint/2010/main" val="4020694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/>
    </p:bldLst>
  </p:timing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Crop</Template>
  <TotalTime>5737</TotalTime>
  <Words>49</Words>
  <Application>Microsoft Office PowerPoint</Application>
  <PresentationFormat>Widescreen</PresentationFormat>
  <Paragraphs>13</Paragraphs>
  <Slides>32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5" baseType="lpstr">
      <vt:lpstr>Bodoni MT</vt:lpstr>
      <vt:lpstr>Franklin Gothic Book</vt:lpstr>
      <vt:lpstr>Crop</vt:lpstr>
      <vt:lpstr>Linear Regression</vt:lpstr>
      <vt:lpstr>Topics and Addressing these agendas..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Positive and negative relationship</vt:lpstr>
      <vt:lpstr>PowerPoint Presentation</vt:lpstr>
      <vt:lpstr>PowerPoint Presentation</vt:lpstr>
      <vt:lpstr>PowerPoint Presentation</vt:lpstr>
      <vt:lpstr>Examples</vt:lpstr>
      <vt:lpstr>Understanding Linear Regression Algorithm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Finding the goodness of Fit..</vt:lpstr>
      <vt:lpstr>PowerPoint Presentation</vt:lpstr>
      <vt:lpstr>PowerPoint Presentation</vt:lpstr>
      <vt:lpstr>PowerPoint Presentation</vt:lpstr>
      <vt:lpstr>PowerPoint Presentation</vt:lpstr>
      <vt:lpstr>Significance of R-squared</vt:lpstr>
      <vt:lpstr>Quick View- for better visualization</vt:lpstr>
      <vt:lpstr>Are Low R-squared Values always bad?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sarnali.cse@gmail.com</dc:creator>
  <cp:lastModifiedBy>sarnali.cse@gmail.com</cp:lastModifiedBy>
  <cp:revision>24</cp:revision>
  <dcterms:created xsi:type="dcterms:W3CDTF">2020-10-04T06:24:20Z</dcterms:created>
  <dcterms:modified xsi:type="dcterms:W3CDTF">2022-06-21T19:21:34Z</dcterms:modified>
</cp:coreProperties>
</file>